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18288000"/>
  <p:notesSz cx="18288000" cy="14630400"/>
  <p:embeddedFontLst>
    <p:embeddedFont>
      <p:font typeface="Prata"/>
      <p:regular r:id="rId13"/>
    </p:embeddedFont>
    <p:embeddedFont>
      <p:font typeface="Prata"/>
      <p:regular r:id="rId14"/>
    </p:embeddedFon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4813340"/>
            <a:ext cx="11862673" cy="4942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700"/>
              </a:lnSpc>
              <a:buNone/>
            </a:pPr>
            <a:r>
              <a:rPr lang="en-US" sz="7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Узнай, как энергия аркана Императрица влияет на твой характер и судьбу</a:t>
            </a:r>
            <a:endParaRPr lang="en-US" sz="7750" dirty="0"/>
          </a:p>
        </p:txBody>
      </p:sp>
      <p:sp>
        <p:nvSpPr>
          <p:cNvPr id="3" name="Text 1"/>
          <p:cNvSpPr/>
          <p:nvPr/>
        </p:nvSpPr>
        <p:spPr>
          <a:xfrm>
            <a:off x="1383863" y="10311884"/>
            <a:ext cx="11862673" cy="316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Продолжай читать, чтобы раскрыть положительные и отрицательные аспекты этой мощной энергии в твоей жизни. Твоя дата рождения раскрывает больше, чем ты думаешь!</a:t>
            </a:r>
            <a:endParaRPr lang="en-US" sz="3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619726"/>
            <a:ext cx="11862673" cy="1976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50"/>
              </a:lnSpc>
              <a:buNone/>
            </a:pPr>
            <a:r>
              <a:rPr lang="en-US" sz="6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сильные стороны по аркану Императрица</a:t>
            </a:r>
            <a:endParaRPr lang="en-US" sz="6200" dirty="0"/>
          </a:p>
        </p:txBody>
      </p:sp>
      <p:sp>
        <p:nvSpPr>
          <p:cNvPr id="3" name="Shape 1"/>
          <p:cNvSpPr/>
          <p:nvPr/>
        </p:nvSpPr>
        <p:spPr>
          <a:xfrm>
            <a:off x="1383863" y="4832271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532156" y="4906387"/>
            <a:ext cx="593050" cy="741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50"/>
              </a:lnSpc>
              <a:buNone/>
            </a:pPr>
            <a:r>
              <a:rPr lang="en-US" sz="4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650" dirty="0"/>
          </a:p>
        </p:txBody>
      </p:sp>
      <p:sp>
        <p:nvSpPr>
          <p:cNvPr id="5" name="Text 3"/>
          <p:cNvSpPr/>
          <p:nvPr/>
        </p:nvSpPr>
        <p:spPr>
          <a:xfrm>
            <a:off x="2668905" y="4832271"/>
            <a:ext cx="7833598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Мастер общения с женщинами</a:t>
            </a:r>
            <a:endParaRPr lang="en-US" sz="3850" dirty="0"/>
          </a:p>
        </p:txBody>
      </p:sp>
      <p:sp>
        <p:nvSpPr>
          <p:cNvPr id="6" name="Text 4"/>
          <p:cNvSpPr/>
          <p:nvPr/>
        </p:nvSpPr>
        <p:spPr>
          <a:xfrm>
            <a:off x="2668905" y="5687139"/>
            <a:ext cx="10577632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Тебе комфортно в женском обществе, ты умеешь находить подход к женщинам и красиво ухаживать. Женщины ценят твое внимание и заботу, ты окружаешь себя их расположением.</a:t>
            </a:r>
            <a:endParaRPr lang="en-US" sz="3100" dirty="0"/>
          </a:p>
        </p:txBody>
      </p:sp>
      <p:sp>
        <p:nvSpPr>
          <p:cNvPr id="7" name="Shape 5"/>
          <p:cNvSpPr/>
          <p:nvPr/>
        </p:nvSpPr>
        <p:spPr>
          <a:xfrm>
            <a:off x="1383863" y="9057680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1532156" y="9131796"/>
            <a:ext cx="593050" cy="741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50"/>
              </a:lnSpc>
              <a:buNone/>
            </a:pPr>
            <a:r>
              <a:rPr lang="en-US" sz="4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650" dirty="0"/>
          </a:p>
        </p:txBody>
      </p:sp>
      <p:sp>
        <p:nvSpPr>
          <p:cNvPr id="9" name="Text 7"/>
          <p:cNvSpPr/>
          <p:nvPr/>
        </p:nvSpPr>
        <p:spPr>
          <a:xfrm>
            <a:off x="2668905" y="9057680"/>
            <a:ext cx="5342692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Надежность и забота</a:t>
            </a:r>
            <a:endParaRPr lang="en-US" sz="3850" dirty="0"/>
          </a:p>
        </p:txBody>
      </p:sp>
      <p:sp>
        <p:nvSpPr>
          <p:cNvPr id="10" name="Text 8"/>
          <p:cNvSpPr/>
          <p:nvPr/>
        </p:nvSpPr>
        <p:spPr>
          <a:xfrm>
            <a:off x="2668905" y="9912548"/>
            <a:ext cx="10577632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хозяйственный и заботливый, любишь заниматься домашними делами. Активно участвуешь в воспитании детей. На тебя можно положиться в любом ответственном деле, особенно по дому.</a:t>
            </a:r>
            <a:endParaRPr lang="en-US" sz="3100" dirty="0"/>
          </a:p>
        </p:txBody>
      </p:sp>
      <p:sp>
        <p:nvSpPr>
          <p:cNvPr id="11" name="Shape 9"/>
          <p:cNvSpPr/>
          <p:nvPr/>
        </p:nvSpPr>
        <p:spPr>
          <a:xfrm>
            <a:off x="1383863" y="13283089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10"/>
          <p:cNvSpPr/>
          <p:nvPr/>
        </p:nvSpPr>
        <p:spPr>
          <a:xfrm>
            <a:off x="1532156" y="13357205"/>
            <a:ext cx="593050" cy="741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50"/>
              </a:lnSpc>
              <a:buNone/>
            </a:pPr>
            <a:r>
              <a:rPr lang="en-US" sz="4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650" dirty="0"/>
          </a:p>
        </p:txBody>
      </p:sp>
      <p:sp>
        <p:nvSpPr>
          <p:cNvPr id="13" name="Text 11"/>
          <p:cNvSpPr/>
          <p:nvPr/>
        </p:nvSpPr>
        <p:spPr>
          <a:xfrm>
            <a:off x="2668905" y="13283089"/>
            <a:ext cx="5068848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Лидерские качества</a:t>
            </a:r>
            <a:endParaRPr lang="en-US" sz="3850" dirty="0"/>
          </a:p>
        </p:txBody>
      </p:sp>
      <p:sp>
        <p:nvSpPr>
          <p:cNvPr id="14" name="Text 12"/>
          <p:cNvSpPr/>
          <p:nvPr/>
        </p:nvSpPr>
        <p:spPr>
          <a:xfrm>
            <a:off x="2668905" y="14137958"/>
            <a:ext cx="10577632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принимаешь смелые решения, берешь ответственность за себя и окружающих. Являешься авторитетом в семье и на работе, даешь ощущение стабильности своим близким.</a:t>
            </a:r>
            <a:endParaRPr lang="en-US" sz="3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83863" y="1767959"/>
            <a:ext cx="7908250" cy="988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50"/>
              </a:lnSpc>
              <a:buNone/>
            </a:pPr>
            <a:r>
              <a:rPr lang="en-US" sz="6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Твой путь к успеху</a:t>
            </a:r>
            <a:endParaRPr lang="en-US" sz="6200" dirty="0"/>
          </a:p>
        </p:txBody>
      </p:sp>
      <p:sp>
        <p:nvSpPr>
          <p:cNvPr id="5" name="Shape 2"/>
          <p:cNvSpPr/>
          <p:nvPr/>
        </p:nvSpPr>
        <p:spPr>
          <a:xfrm>
            <a:off x="1828681" y="3201233"/>
            <a:ext cx="45720" cy="13318808"/>
          </a:xfrm>
          <a:prstGeom prst="roundRect">
            <a:avLst>
              <a:gd name="adj" fmla="val 129730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2227778" y="4068008"/>
            <a:ext cx="1186220" cy="45720"/>
          </a:xfrm>
          <a:prstGeom prst="roundRect">
            <a:avLst>
              <a:gd name="adj" fmla="val 129730"/>
            </a:avLst>
          </a:prstGeom>
          <a:solidFill>
            <a:srgbClr val="535455"/>
          </a:solidFill>
          <a:ln/>
        </p:spPr>
      </p:sp>
      <p:sp>
        <p:nvSpPr>
          <p:cNvPr id="7" name="Shape 4"/>
          <p:cNvSpPr/>
          <p:nvPr/>
        </p:nvSpPr>
        <p:spPr>
          <a:xfrm>
            <a:off x="1383863" y="3646051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1532156" y="3720167"/>
            <a:ext cx="593050" cy="741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50"/>
              </a:lnSpc>
              <a:buNone/>
            </a:pPr>
            <a:r>
              <a:rPr lang="en-US" sz="4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4650" dirty="0"/>
          </a:p>
        </p:txBody>
      </p:sp>
      <p:sp>
        <p:nvSpPr>
          <p:cNvPr id="9" name="Text 6"/>
          <p:cNvSpPr/>
          <p:nvPr/>
        </p:nvSpPr>
        <p:spPr>
          <a:xfrm>
            <a:off x="3805714" y="3596640"/>
            <a:ext cx="6366272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Организаторский талант</a:t>
            </a:r>
            <a:endParaRPr lang="en-US" sz="3850" dirty="0"/>
          </a:p>
        </p:txBody>
      </p:sp>
      <p:sp>
        <p:nvSpPr>
          <p:cNvPr id="10" name="Text 7"/>
          <p:cNvSpPr/>
          <p:nvPr/>
        </p:nvSpPr>
        <p:spPr>
          <a:xfrm>
            <a:off x="3805714" y="4451509"/>
            <a:ext cx="9440823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 тебя прекрасные организаторские способности и профессионализм. Ты быстро принимаешь решения и действуешь, что помогает тебе добиваться поставленных целей.</a:t>
            </a:r>
            <a:endParaRPr lang="en-US" sz="3100" dirty="0"/>
          </a:p>
        </p:txBody>
      </p:sp>
      <p:sp>
        <p:nvSpPr>
          <p:cNvPr id="11" name="Shape 8"/>
          <p:cNvSpPr/>
          <p:nvPr/>
        </p:nvSpPr>
        <p:spPr>
          <a:xfrm>
            <a:off x="2227778" y="8639413"/>
            <a:ext cx="1186220" cy="45720"/>
          </a:xfrm>
          <a:prstGeom prst="roundRect">
            <a:avLst>
              <a:gd name="adj" fmla="val 129730"/>
            </a:avLst>
          </a:prstGeom>
          <a:solidFill>
            <a:srgbClr val="535455"/>
          </a:solidFill>
          <a:ln/>
        </p:spPr>
      </p:sp>
      <p:sp>
        <p:nvSpPr>
          <p:cNvPr id="12" name="Shape 9"/>
          <p:cNvSpPr/>
          <p:nvPr/>
        </p:nvSpPr>
        <p:spPr>
          <a:xfrm>
            <a:off x="1383863" y="8217456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1532156" y="8291572"/>
            <a:ext cx="593050" cy="741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50"/>
              </a:lnSpc>
              <a:buNone/>
            </a:pPr>
            <a:r>
              <a:rPr lang="en-US" sz="4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4650" dirty="0"/>
          </a:p>
        </p:txBody>
      </p:sp>
      <p:sp>
        <p:nvSpPr>
          <p:cNvPr id="14" name="Text 11"/>
          <p:cNvSpPr/>
          <p:nvPr/>
        </p:nvSpPr>
        <p:spPr>
          <a:xfrm>
            <a:off x="3805714" y="8168045"/>
            <a:ext cx="4942642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Карьерный рост</a:t>
            </a:r>
            <a:endParaRPr lang="en-US" sz="3850" dirty="0"/>
          </a:p>
        </p:txBody>
      </p:sp>
      <p:sp>
        <p:nvSpPr>
          <p:cNvPr id="15" name="Text 12"/>
          <p:cNvSpPr/>
          <p:nvPr/>
        </p:nvSpPr>
        <p:spPr>
          <a:xfrm>
            <a:off x="3805714" y="9022913"/>
            <a:ext cx="9440823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Благодаря своим качествам ты успешен в бизнесе и быстро продвигаешься по карьерной лестнице. Твоя решительность открывает перед тобой новые горизонты.</a:t>
            </a:r>
            <a:endParaRPr lang="en-US" sz="3100" dirty="0"/>
          </a:p>
        </p:txBody>
      </p:sp>
      <p:sp>
        <p:nvSpPr>
          <p:cNvPr id="16" name="Shape 13"/>
          <p:cNvSpPr/>
          <p:nvPr/>
        </p:nvSpPr>
        <p:spPr>
          <a:xfrm>
            <a:off x="2227778" y="13210818"/>
            <a:ext cx="1186220" cy="45720"/>
          </a:xfrm>
          <a:prstGeom prst="roundRect">
            <a:avLst>
              <a:gd name="adj" fmla="val 129730"/>
            </a:avLst>
          </a:prstGeom>
          <a:solidFill>
            <a:srgbClr val="535455"/>
          </a:solidFill>
          <a:ln/>
        </p:spPr>
      </p:sp>
      <p:sp>
        <p:nvSpPr>
          <p:cNvPr id="17" name="Shape 14"/>
          <p:cNvSpPr/>
          <p:nvPr/>
        </p:nvSpPr>
        <p:spPr>
          <a:xfrm>
            <a:off x="1383863" y="12788860"/>
            <a:ext cx="889635" cy="88963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8" name="Text 15"/>
          <p:cNvSpPr/>
          <p:nvPr/>
        </p:nvSpPr>
        <p:spPr>
          <a:xfrm>
            <a:off x="1532156" y="12862977"/>
            <a:ext cx="593050" cy="741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650"/>
              </a:lnSpc>
              <a:buNone/>
            </a:pPr>
            <a:r>
              <a:rPr lang="en-US" sz="4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4650" dirty="0"/>
          </a:p>
        </p:txBody>
      </p:sp>
      <p:sp>
        <p:nvSpPr>
          <p:cNvPr id="19" name="Text 16"/>
          <p:cNvSpPr/>
          <p:nvPr/>
        </p:nvSpPr>
        <p:spPr>
          <a:xfrm>
            <a:off x="3805714" y="12739449"/>
            <a:ext cx="6708219" cy="61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Финансовое благополучие</a:t>
            </a:r>
            <a:endParaRPr lang="en-US" sz="3850" dirty="0"/>
          </a:p>
        </p:txBody>
      </p:sp>
      <p:sp>
        <p:nvSpPr>
          <p:cNvPr id="20" name="Text 17"/>
          <p:cNvSpPr/>
          <p:nvPr/>
        </p:nvSpPr>
        <p:spPr>
          <a:xfrm>
            <a:off x="3805714" y="13594318"/>
            <a:ext cx="9440823" cy="253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рационален, умеешь зарабатывать и грамотно распоряжаться финансами. Твоя практичность позволяет обеспечивать стабильность для себя и своей семьи.</a:t>
            </a:r>
            <a:endParaRPr lang="en-US" sz="3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82792" y="1359575"/>
            <a:ext cx="11864816" cy="1975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50"/>
              </a:lnSpc>
              <a:buNone/>
            </a:pPr>
            <a:r>
              <a:rPr lang="en-US" sz="6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Осторожно: скрытые ловушки</a:t>
            </a:r>
            <a:endParaRPr lang="en-US" sz="62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792" y="3779520"/>
            <a:ext cx="1975366" cy="4804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950732" y="4174569"/>
            <a:ext cx="6179820" cy="617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Потеря мужественности</a:t>
            </a:r>
            <a:endParaRPr lang="en-US" sz="3850" dirty="0"/>
          </a:p>
        </p:txBody>
      </p:sp>
      <p:sp>
        <p:nvSpPr>
          <p:cNvPr id="7" name="Text 3"/>
          <p:cNvSpPr/>
          <p:nvPr/>
        </p:nvSpPr>
        <p:spPr>
          <a:xfrm>
            <a:off x="3950732" y="5028843"/>
            <a:ext cx="9296876" cy="3159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Когда энергия Императрицы проявляется негативно, ты можешь стать мягкотелым и нерешительным. Тебе не хватает силы воли и твердости характера, ты избегаешь ответственности.</a:t>
            </a:r>
            <a:endParaRPr lang="en-US" sz="31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792" y="8583811"/>
            <a:ext cx="1975366" cy="417230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950732" y="8978860"/>
            <a:ext cx="8149947" cy="617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Эмоциональная нестабильность</a:t>
            </a:r>
            <a:endParaRPr lang="en-US" sz="3850" dirty="0"/>
          </a:p>
        </p:txBody>
      </p:sp>
      <p:sp>
        <p:nvSpPr>
          <p:cNvPr id="10" name="Text 5"/>
          <p:cNvSpPr/>
          <p:nvPr/>
        </p:nvSpPr>
        <p:spPr>
          <a:xfrm>
            <a:off x="3950732" y="9833134"/>
            <a:ext cx="9296876" cy="2527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можешь становиться излишне истеричным, несдержанным и вспыльчивым. В семье ты энергетически занимаешь женское место, боишься высказать свое мнение.</a:t>
            </a:r>
            <a:endParaRPr lang="en-US" sz="31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792" y="12756118"/>
            <a:ext cx="1975366" cy="417230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3950732" y="13151168"/>
            <a:ext cx="5494020" cy="617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Карьерные трудности</a:t>
            </a:r>
            <a:endParaRPr lang="en-US" sz="3850" dirty="0"/>
          </a:p>
        </p:txBody>
      </p:sp>
      <p:sp>
        <p:nvSpPr>
          <p:cNvPr id="13" name="Text 7"/>
          <p:cNvSpPr/>
          <p:nvPr/>
        </p:nvSpPr>
        <p:spPr>
          <a:xfrm>
            <a:off x="3950732" y="14005441"/>
            <a:ext cx="9296876" cy="2527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Тебе сложно добиться высокого положения в обществе и начать хорошо зарабатывать. Часто ты зарабатываешь меньше, чем жена, и это создает дополнительное напряжение.</a:t>
            </a:r>
            <a:endParaRPr lang="en-US" sz="3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28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83863" y="1453396"/>
            <a:ext cx="11862673" cy="21005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250"/>
              </a:lnSpc>
              <a:buNone/>
            </a:pPr>
            <a:r>
              <a:rPr lang="en-US" sz="6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Твои отношения с женщинами</a:t>
            </a:r>
            <a:endParaRPr lang="en-US" sz="6600" dirty="0"/>
          </a:p>
        </p:txBody>
      </p:sp>
      <p:sp>
        <p:nvSpPr>
          <p:cNvPr id="5" name="Shape 2"/>
          <p:cNvSpPr/>
          <p:nvPr/>
        </p:nvSpPr>
        <p:spPr>
          <a:xfrm>
            <a:off x="1383863" y="4026456"/>
            <a:ext cx="11862673" cy="4437459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</p:sp>
      <p:sp>
        <p:nvSpPr>
          <p:cNvPr id="6" name="Text 3"/>
          <p:cNvSpPr/>
          <p:nvPr/>
        </p:nvSpPr>
        <p:spPr>
          <a:xfrm>
            <a:off x="1803916" y="4446508"/>
            <a:ext cx="5251609" cy="656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Два пути развития</a:t>
            </a:r>
            <a:endParaRPr lang="en-US" sz="4100" dirty="0"/>
          </a:p>
        </p:txBody>
      </p:sp>
      <p:sp>
        <p:nvSpPr>
          <p:cNvPr id="7" name="Text 4"/>
          <p:cNvSpPr/>
          <p:nvPr/>
        </p:nvSpPr>
        <p:spPr>
          <a:xfrm>
            <a:off x="1803916" y="5354955"/>
            <a:ext cx="11022568" cy="2688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 тебя может возникнуть либо неприятие женщин (страхи, агрессия, обида), либо чрезмерная падкость на женское внимание. В обоих случаях корень проблемы - в отношениях с матерью.</a:t>
            </a:r>
            <a:endParaRPr lang="en-US" sz="3300" dirty="0"/>
          </a:p>
        </p:txBody>
      </p:sp>
      <p:sp>
        <p:nvSpPr>
          <p:cNvPr id="8" name="Shape 5"/>
          <p:cNvSpPr/>
          <p:nvPr/>
        </p:nvSpPr>
        <p:spPr>
          <a:xfrm>
            <a:off x="1383863" y="8883968"/>
            <a:ext cx="11862673" cy="3765233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1803916" y="9304020"/>
            <a:ext cx="6883122" cy="656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Испытание отношениями</a:t>
            </a:r>
            <a:endParaRPr lang="en-US" sz="4100" dirty="0"/>
          </a:p>
        </p:txBody>
      </p:sp>
      <p:sp>
        <p:nvSpPr>
          <p:cNvPr id="10" name="Text 7"/>
          <p:cNvSpPr/>
          <p:nvPr/>
        </p:nvSpPr>
        <p:spPr>
          <a:xfrm>
            <a:off x="1803916" y="10212467"/>
            <a:ext cx="11022568" cy="2016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Жизнь будет постоянно посылать тебе женщин, которых ты должен принять, простить и наладить с ними отношения. Это твой путь исцеления и развития.</a:t>
            </a:r>
            <a:endParaRPr lang="en-US" sz="3300" dirty="0"/>
          </a:p>
        </p:txBody>
      </p:sp>
      <p:sp>
        <p:nvSpPr>
          <p:cNvPr id="11" name="Shape 8"/>
          <p:cNvSpPr/>
          <p:nvPr/>
        </p:nvSpPr>
        <p:spPr>
          <a:xfrm>
            <a:off x="1383863" y="13069253"/>
            <a:ext cx="11862673" cy="3765233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1803916" y="13489305"/>
            <a:ext cx="5486995" cy="656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Риск созависимости</a:t>
            </a:r>
            <a:endParaRPr lang="en-US" sz="4100" dirty="0"/>
          </a:p>
        </p:txBody>
      </p:sp>
      <p:sp>
        <p:nvSpPr>
          <p:cNvPr id="13" name="Text 10"/>
          <p:cNvSpPr/>
          <p:nvPr/>
        </p:nvSpPr>
        <p:spPr>
          <a:xfrm>
            <a:off x="1803916" y="14397752"/>
            <a:ext cx="11022568" cy="2016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3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Ты можешь оказаться в созависимых отношениях с мамой или женой, оставаясь в роли ребенка. Тебе важно осознать эту модель и выйти из нее.</a:t>
            </a:r>
            <a:endParaRPr lang="en-US" sz="3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905000"/>
            <a:ext cx="11862673" cy="3336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750"/>
              </a:lnSpc>
              <a:buNone/>
            </a:pPr>
            <a:r>
              <a:rPr lang="en-US" sz="7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Как использовать свою силу по аркану Императрица</a:t>
            </a:r>
            <a:endParaRPr lang="en-US" sz="7000" dirty="0"/>
          </a:p>
        </p:txBody>
      </p:sp>
      <p:sp>
        <p:nvSpPr>
          <p:cNvPr id="3" name="Text 1"/>
          <p:cNvSpPr/>
          <p:nvPr/>
        </p:nvSpPr>
        <p:spPr>
          <a:xfrm>
            <a:off x="1383863" y="6130766"/>
            <a:ext cx="11862673" cy="4269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Помни, что твоя энергия Императрицы - это дар, который требует осознанного управления. Развивай свои лидерские качества, учись принимать решения и брать ответственность. Работай над отношениями с женщинами в своей жизни - именно через это раскрывается твой истинный потенциал.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1383863" y="10901005"/>
            <a:ext cx="11862673" cy="2846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Внимательно прислушивайся к своим эмоциям, но не позволяй им управлять тобой. Найди баланс между заботой и силой, между мягкостью и твердостью характера.</a:t>
            </a:r>
            <a:endParaRPr lang="en-US" sz="3500" dirty="0"/>
          </a:p>
        </p:txBody>
      </p:sp>
      <p:sp>
        <p:nvSpPr>
          <p:cNvPr id="5" name="Text 3"/>
          <p:cNvSpPr/>
          <p:nvPr/>
        </p:nvSpPr>
        <p:spPr>
          <a:xfrm>
            <a:off x="1383863" y="14247971"/>
            <a:ext cx="11862673" cy="213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3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Поделись этим постом с друзьями, которым может быть полезно понять влияние энергии Императрицы на мужчин. </a:t>
            </a:r>
            <a:endParaRPr lang="en-US" sz="3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2025-03-14T18:56:27Z</dcterms:created>
  <dcterms:modified xsi:type="dcterms:W3CDTF">2025-03-14T18:56:27Z</dcterms:modified>
</cp:coreProperties>
</file>